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Flavors"/>
      <p:regular r:id="rId17"/>
    </p:embeddedFont>
    <p:embeddedFont>
      <p:font typeface="Gochi Hand"/>
      <p:regular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Flavors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GochiHan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53f4a32e2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53f4a32e2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26e1493d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26e1493d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26e1493d5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26e1493d5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2753e892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2753e892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3d5b0569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3d5b0569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654163155d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654163155d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8e7047a19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8e7047a19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26e1493d5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26e1493d5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566b1a4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566b1a4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26e1493d5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26e1493d5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Relationship Id="rId4" Type="http://schemas.openxmlformats.org/officeDocument/2006/relationships/hyperlink" Target="http://drive.google.com/file/d/1hHKVS69JKa4bmDYZ7jL3Dzydmywugwyl/view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3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jpg"/><Relationship Id="rId4" Type="http://schemas.openxmlformats.org/officeDocument/2006/relationships/image" Target="../media/image12.png"/><Relationship Id="rId5" Type="http://schemas.openxmlformats.org/officeDocument/2006/relationships/image" Target="../media/image13.jpg"/><Relationship Id="rId6" Type="http://schemas.openxmlformats.org/officeDocument/2006/relationships/image" Target="../media/image27.png"/><Relationship Id="rId7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gif"/><Relationship Id="rId4" Type="http://schemas.openxmlformats.org/officeDocument/2006/relationships/image" Target="../media/image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10" Type="http://schemas.openxmlformats.org/officeDocument/2006/relationships/image" Target="../media/image9.png"/><Relationship Id="rId9" Type="http://schemas.openxmlformats.org/officeDocument/2006/relationships/image" Target="../media/image5.png"/><Relationship Id="rId5" Type="http://schemas.openxmlformats.org/officeDocument/2006/relationships/image" Target="../media/image18.png"/><Relationship Id="rId6" Type="http://schemas.openxmlformats.org/officeDocument/2006/relationships/image" Target="../media/image6.png"/><Relationship Id="rId7" Type="http://schemas.openxmlformats.org/officeDocument/2006/relationships/image" Target="../media/image25.png"/><Relationship Id="rId8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Flavors"/>
                <a:ea typeface="Flavors"/>
                <a:cs typeface="Flavors"/>
                <a:sym typeface="Flavors"/>
              </a:rPr>
              <a:t>Necro </a:t>
            </a:r>
            <a:r>
              <a:rPr lang="en" sz="6000">
                <a:latin typeface="Flavors"/>
                <a:ea typeface="Flavors"/>
                <a:cs typeface="Flavors"/>
                <a:sym typeface="Flavors"/>
              </a:rPr>
              <a:t>Nursery</a:t>
            </a:r>
            <a:endParaRPr sz="6000">
              <a:latin typeface="Flavors"/>
              <a:ea typeface="Flavors"/>
              <a:cs typeface="Flavors"/>
              <a:sym typeface="Flavors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Gochi Hand"/>
                <a:ea typeface="Gochi Hand"/>
                <a:cs typeface="Gochi Hand"/>
                <a:sym typeface="Gochi Hand"/>
              </a:rPr>
              <a:t>Team Abra-cadaver</a:t>
            </a:r>
            <a:endParaRPr sz="3400">
              <a:latin typeface="Gochi Hand"/>
              <a:ea typeface="Gochi Hand"/>
              <a:cs typeface="Gochi Hand"/>
              <a:sym typeface="Gochi Hand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0550" y="529650"/>
            <a:ext cx="1291753" cy="1523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 title="GraveyardTheme_NoFade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450" y="724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67675" y="529650"/>
            <a:ext cx="1291753" cy="1523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616950" y="1062913"/>
            <a:ext cx="1112175" cy="1415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22625" y="1062925"/>
            <a:ext cx="1112175" cy="1415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50963" y="2680689"/>
            <a:ext cx="1112175" cy="69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Flavors"/>
                <a:ea typeface="Flavors"/>
                <a:cs typeface="Flavors"/>
                <a:sym typeface="Flavors"/>
              </a:rPr>
              <a:t>What we plan to do!</a:t>
            </a:r>
            <a:endParaRPr sz="3000">
              <a:latin typeface="Flavors"/>
              <a:ea typeface="Flavors"/>
              <a:cs typeface="Flavors"/>
              <a:sym typeface="Flavors"/>
            </a:endParaRPr>
          </a:p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Clean up tutorial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Finish up minigames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Finalize lore on minigames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/>
        </p:nvSpPr>
        <p:spPr>
          <a:xfrm>
            <a:off x="493400" y="358850"/>
            <a:ext cx="78648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Flavors"/>
                <a:ea typeface="Flavors"/>
                <a:cs typeface="Flavors"/>
                <a:sym typeface="Flavors"/>
              </a:rPr>
              <a:t>Questions?</a:t>
            </a:r>
            <a:endParaRPr sz="6000">
              <a:solidFill>
                <a:srgbClr val="FFFFFF"/>
              </a:solidFill>
              <a:latin typeface="Flavors"/>
              <a:ea typeface="Flavors"/>
              <a:cs typeface="Flavors"/>
              <a:sym typeface="Flavors"/>
            </a:endParaRPr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4550" y="1186662"/>
            <a:ext cx="3824851" cy="300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0999" y="2212189"/>
            <a:ext cx="2853275" cy="7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950" y="1495650"/>
            <a:ext cx="3564300" cy="35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74426" y="598463"/>
            <a:ext cx="2546450" cy="438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19751" y="3357727"/>
            <a:ext cx="2042676" cy="1702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Flavors"/>
                <a:ea typeface="Flavors"/>
                <a:cs typeface="Flavors"/>
                <a:sym typeface="Flavors"/>
              </a:rPr>
              <a:t>Narrative</a:t>
            </a:r>
            <a:endParaRPr sz="3000">
              <a:latin typeface="Flavors"/>
              <a:ea typeface="Flavors"/>
              <a:cs typeface="Flavors"/>
              <a:sym typeface="Flavors"/>
            </a:endParaRPr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759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Wrote dialogue for mentor and merchant.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Wrote presentable world bible and High concept for Nanocon.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250" y="99300"/>
            <a:ext cx="2066575" cy="20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Flavors"/>
                <a:ea typeface="Flavors"/>
                <a:cs typeface="Flavors"/>
                <a:sym typeface="Flavors"/>
              </a:rPr>
              <a:t>Audio</a:t>
            </a:r>
            <a:endParaRPr sz="3000">
              <a:latin typeface="Flavors"/>
              <a:ea typeface="Flavors"/>
              <a:cs typeface="Flavors"/>
              <a:sym typeface="Flavors"/>
            </a:endParaRPr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426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Created version 1 of new minigame music soundtracks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Concepts of sounds for future soul minigame soundtrack(s)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2375" y="3666250"/>
            <a:ext cx="1333825" cy="15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7475" y="4115937"/>
            <a:ext cx="1333825" cy="1067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81450"/>
            <a:ext cx="2831625" cy="28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6501" y="3213075"/>
            <a:ext cx="1802325" cy="180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 rotWithShape="1">
          <a:blip r:embed="rId5">
            <a:alphaModFix/>
          </a:blip>
          <a:srcRect b="0" l="0" r="17334" t="0"/>
          <a:stretch/>
        </p:blipFill>
        <p:spPr>
          <a:xfrm>
            <a:off x="6679400" y="1264850"/>
            <a:ext cx="2340825" cy="28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913425" y="0"/>
            <a:ext cx="3502700" cy="35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6775" y="2783775"/>
            <a:ext cx="2200325" cy="22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25400" y="-268600"/>
            <a:ext cx="3002150" cy="300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72775" y="2259675"/>
            <a:ext cx="3107400" cy="31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69650" y="3097575"/>
            <a:ext cx="1802325" cy="1802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89;p16"/>
          <p:cNvCxnSpPr/>
          <p:nvPr/>
        </p:nvCxnSpPr>
        <p:spPr>
          <a:xfrm flipH="1" rot="10800000">
            <a:off x="5003226" y="4096463"/>
            <a:ext cx="754500" cy="17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 rotWithShape="1">
          <a:blip r:embed="rId3">
            <a:alphaModFix/>
          </a:blip>
          <a:srcRect b="8081" l="16068" r="7379" t="8944"/>
          <a:stretch/>
        </p:blipFill>
        <p:spPr>
          <a:xfrm>
            <a:off x="500409" y="599175"/>
            <a:ext cx="3058212" cy="29924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 rot="861879">
            <a:off x="94886" y="3221827"/>
            <a:ext cx="2678438" cy="11187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10 WBs spent on this, don’t know how to color it  :(</a:t>
            </a:r>
            <a:endParaRPr b="1" sz="1800"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4175" y="104175"/>
            <a:ext cx="2361549" cy="30561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17"/>
          <p:cNvCxnSpPr/>
          <p:nvPr/>
        </p:nvCxnSpPr>
        <p:spPr>
          <a:xfrm flipH="1" rot="10800000">
            <a:off x="2872150" y="644775"/>
            <a:ext cx="859800" cy="162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" name="Google Shape;98;p17"/>
          <p:cNvCxnSpPr/>
          <p:nvPr/>
        </p:nvCxnSpPr>
        <p:spPr>
          <a:xfrm>
            <a:off x="3141750" y="3591575"/>
            <a:ext cx="1794900" cy="283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" name="Google Shape;99;p17"/>
          <p:cNvSpPr txBox="1"/>
          <p:nvPr/>
        </p:nvSpPr>
        <p:spPr>
          <a:xfrm rot="33113">
            <a:off x="3755679" y="4793059"/>
            <a:ext cx="2678524" cy="3378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(thank you Brooke and Jack)</a:t>
            </a:r>
            <a:endParaRPr sz="1100"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3951" y="1544824"/>
            <a:ext cx="3712252" cy="371225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/>
        </p:nvSpPr>
        <p:spPr>
          <a:xfrm>
            <a:off x="6988325" y="1429425"/>
            <a:ext cx="1918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(Still in progress)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5338" y="-107675"/>
            <a:ext cx="9588422" cy="221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 rotWithShape="1">
          <a:blip r:embed="rId4">
            <a:alphaModFix/>
          </a:blip>
          <a:srcRect b="0" l="0" r="22009" t="0"/>
          <a:stretch/>
        </p:blipFill>
        <p:spPr>
          <a:xfrm>
            <a:off x="-255350" y="2843550"/>
            <a:ext cx="8379873" cy="214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8850" y="2108067"/>
            <a:ext cx="1925325" cy="147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Flavors"/>
                <a:ea typeface="Flavors"/>
                <a:cs typeface="Flavors"/>
                <a:sym typeface="Flavors"/>
              </a:rPr>
              <a:t>Programming</a:t>
            </a:r>
            <a:endParaRPr sz="3000">
              <a:latin typeface="Flavors"/>
              <a:ea typeface="Flavors"/>
              <a:cs typeface="Flavors"/>
              <a:sym typeface="Flavors"/>
            </a:endParaRPr>
          </a:p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Loading is now less destructive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Added tutorial scene when first opening the app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Mastermind Minigame started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Brewing Minigame started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Added Dialogue to Tutorial and Market Scenes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9325" y="-191650"/>
            <a:ext cx="3554275" cy="355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Flavors"/>
                <a:ea typeface="Flavors"/>
                <a:cs typeface="Flavors"/>
                <a:sym typeface="Flavors"/>
              </a:rPr>
              <a:t>Playtesting</a:t>
            </a:r>
            <a:endParaRPr/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Nanocon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○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Lots of bugs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○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Overall</a:t>
            </a: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 reception was good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Found a few new bugs, nothing overly major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Started playtesting new mastermind minigame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Paper prototyped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Trying to figure out how to put our own spin on it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Flavors"/>
                <a:ea typeface="Flavors"/>
                <a:cs typeface="Flavors"/>
                <a:sym typeface="Flavors"/>
              </a:rPr>
              <a:t>Troubles along the way?</a:t>
            </a:r>
            <a:endParaRPr sz="3000">
              <a:latin typeface="Flavors"/>
              <a:ea typeface="Flavors"/>
              <a:cs typeface="Flavors"/>
              <a:sym typeface="Flavors"/>
            </a:endParaRPr>
          </a:p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Lots of bugs discovered before Nanocon but the game breaking </a:t>
            </a: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one's</a:t>
            </a: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 got fixed. 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Need to playtest heavily again to find any new or persisting bugs.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